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slides/slide63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0.xml" ContentType="application/vnd.openxmlformats-officedocument.presentationml.slide+xml"/>
  <Override PartName="/ppt/slides/slide58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51.xml" ContentType="application/vnd.openxmlformats-officedocument.presentationml.slide+xml"/>
  <Override PartName="/ppt/slides/slide44.xml" ContentType="application/vnd.openxmlformats-officedocument.presentationml.slide+xml"/>
  <Override PartName="/ppt/slides/slide6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3.xml" ContentType="application/vnd.openxmlformats-officedocument.presentationml.slide+xml"/>
  <Override PartName="/ppt/slides/slide61.xml" ContentType="application/vnd.openxmlformats-officedocument.presentationml.slide+xml"/>
  <Override PartName="/ppt/slides/_rels/slide62.xml.rels" ContentType="application/vnd.openxmlformats-package.relationships+xml"/>
  <Override PartName="/ppt/slides/_rels/slide60.xml.rels" ContentType="application/vnd.openxmlformats-package.relationships+xml"/>
  <Override PartName="/ppt/slides/_rels/slide59.xml.rels" ContentType="application/vnd.openxmlformats-package.relationships+xml"/>
  <Override PartName="/ppt/slides/_rels/slide57.xml.rels" ContentType="application/vnd.openxmlformats-package.relationships+xml"/>
  <Override PartName="/ppt/slides/_rels/slide56.xml.rels" ContentType="application/vnd.openxmlformats-package.relationships+xml"/>
  <Override PartName="/ppt/slides/_rels/slide54.xml.rels" ContentType="application/vnd.openxmlformats-package.relationships+xml"/>
  <Override PartName="/ppt/slides/_rels/slide64.xml.rels" ContentType="application/vnd.openxmlformats-package.relationships+xml"/>
  <Override PartName="/ppt/slides/_rels/slide53.xml.rels" ContentType="application/vnd.openxmlformats-package.relationships+xml"/>
  <Override PartName="/ppt/slides/_rels/slide52.xml.rels" ContentType="application/vnd.openxmlformats-package.relationships+xml"/>
  <Override PartName="/ppt/slides/_rels/slide49.xml.rels" ContentType="application/vnd.openxmlformats-package.relationships+xml"/>
  <Override PartName="/ppt/slides/_rels/slide47.xml.rels" ContentType="application/vnd.openxmlformats-package.relationships+xml"/>
  <Override PartName="/ppt/slides/_rels/slide44.xml.rels" ContentType="application/vnd.openxmlformats-package.relationships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50.xml.rels" ContentType="application/vnd.openxmlformats-package.relationships+xml"/>
  <Override PartName="/ppt/slides/_rels/slide36.xml.rels" ContentType="application/vnd.openxmlformats-package.relationships+xml"/>
  <Override PartName="/ppt/slides/_rels/slide38.xml.rels" ContentType="application/vnd.openxmlformats-package.relationships+xml"/>
  <Override PartName="/ppt/slides/_rels/slide35.xml.rels" ContentType="application/vnd.openxmlformats-package.relationships+xml"/>
  <Override PartName="/ppt/slides/_rels/slide32.xml.rels" ContentType="application/vnd.openxmlformats-package.relationships+xml"/>
  <Override PartName="/ppt/slides/_rels/slide51.xml.rels" ContentType="application/vnd.openxmlformats-package.relationships+xml"/>
  <Override PartName="/ppt/slides/_rels/slide29.xml.rels" ContentType="application/vnd.openxmlformats-package.relationships+xml"/>
  <Override PartName="/ppt/slides/_rels/slide61.xml.rels" ContentType="application/vnd.openxmlformats-package.relationships+xml"/>
  <Override PartName="/ppt/slides/_rels/slide24.xml.rels" ContentType="application/vnd.openxmlformats-package.relationships+xml"/>
  <Override PartName="/ppt/slides/_rels/slide31.xml.rels" ContentType="application/vnd.openxmlformats-package.relationships+xml"/>
  <Override PartName="/ppt/slides/_rels/slide28.xml.rels" ContentType="application/vnd.openxmlformats-package.relationships+xml"/>
  <Override PartName="/ppt/slides/_rels/slide23.xml.rels" ContentType="application/vnd.openxmlformats-package.relationships+xml"/>
  <Override PartName="/ppt/slides/_rels/slide26.xml.rels" ContentType="application/vnd.openxmlformats-package.relationships+xml"/>
  <Override PartName="/ppt/slides/_rels/slide48.xml.rels" ContentType="application/vnd.openxmlformats-package.relationships+xml"/>
  <Override PartName="/ppt/slides/_rels/slide21.xml.rels" ContentType="application/vnd.openxmlformats-package.relationships+xml"/>
  <Override PartName="/ppt/slides/_rels/slide46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63.xml.rels" ContentType="application/vnd.openxmlformats-package.relationships+xml"/>
  <Override PartName="/ppt/slides/_rels/slide14.xml.rels" ContentType="application/vnd.openxmlformats-package.relationships+xml"/>
  <Override PartName="/ppt/slides/_rels/slide25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27.xml.rels" ContentType="application/vnd.openxmlformats-package.relationships+xml"/>
  <Override PartName="/ppt/slides/_rels/slide15.xml.rels" ContentType="application/vnd.openxmlformats-package.relationships+xml"/>
  <Override PartName="/ppt/slides/_rels/slide20.xml.rels" ContentType="application/vnd.openxmlformats-package.relationships+xml"/>
  <Override PartName="/ppt/slides/_rels/slide30.xml.rels" ContentType="application/vnd.openxmlformats-package.relationships+xml"/>
  <Override PartName="/ppt/slides/_rels/slide45.xml.rels" ContentType="application/vnd.openxmlformats-package.relationships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16.xml.rels" ContentType="application/vnd.openxmlformats-package.relationships+xml"/>
  <Override PartName="/ppt/slides/_rels/slide10.xml.rels" ContentType="application/vnd.openxmlformats-package.relationships+xml"/>
  <Override PartName="/ppt/slides/_rels/slide22.xml.rels" ContentType="application/vnd.openxmlformats-package.relationships+xml"/>
  <Override PartName="/ppt/slides/_rels/slide58.xml.rels" ContentType="application/vnd.openxmlformats-package.relationships+xml"/>
  <Override PartName="/ppt/slides/_rels/slide7.xml.rels" ContentType="application/vnd.openxmlformats-package.relationships+xml"/>
  <Override PartName="/ppt/slides/_rels/slide5.xml.rels" ContentType="application/vnd.openxmlformats-package.relationships+xml"/>
  <Override PartName="/ppt/slides/_rels/slide37.xml.rels" ContentType="application/vnd.openxmlformats-package.relationships+xml"/>
  <Override PartName="/ppt/slides/_rels/slide4.xml.rels" ContentType="application/vnd.openxmlformats-package.relationships+xml"/>
  <Override PartName="/ppt/slides/_rels/slide17.xml.rels" ContentType="application/vnd.openxmlformats-package.relationships+xml"/>
  <Override PartName="/ppt/slides/_rels/slide43.xml.rels" ContentType="application/vnd.openxmlformats-package.relationships+xml"/>
  <Override PartName="/ppt/slides/_rels/slide3.xml.rels" ContentType="application/vnd.openxmlformats-package.relationships+xml"/>
  <Override PartName="/ppt/slides/_rels/slide33.xml.rels" ContentType="application/vnd.openxmlformats-package.relationships+xml"/>
  <Override PartName="/ppt/slides/_rels/slide6.xml.rels" ContentType="application/vnd.openxmlformats-package.relationships+xml"/>
  <Override PartName="/ppt/slides/_rels/slide55.xml.rels" ContentType="application/vnd.openxmlformats-package.relationships+xml"/>
  <Override PartName="/ppt/slides/_rels/slide34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32.xml" ContentType="application/vnd.openxmlformats-officedocument.presentationml.slide+xml"/>
  <Override PartName="/ppt/slides/slide59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30.xml" ContentType="application/vnd.openxmlformats-officedocument.presentationml.slide+xml"/>
  <Override PartName="/ppt/slides/slide21.xml" ContentType="application/vnd.openxmlformats-officedocument.presentationml.slide+xml"/>
  <Override PartName="/ppt/slides/slide45.xml" ContentType="application/vnd.openxmlformats-officedocument.presentationml.slide+xml"/>
  <Override PartName="/ppt/slides/slide20.xml" ContentType="application/vnd.openxmlformats-officedocument.presentationml.slide+xml"/>
  <Override PartName="/ppt/slides/slide57.xml" ContentType="application/vnd.openxmlformats-officedocument.presentationml.slide+xml"/>
  <Override PartName="/ppt/slides/slide4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52.xml" ContentType="application/vnd.openxmlformats-officedocument.presentationml.slide+xml"/>
  <Override PartName="/ppt/slides/slide23.xml" ContentType="application/vnd.openxmlformats-officedocument.presentationml.slide+xml"/>
  <Override PartName="/ppt/slides/slide26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62.xml" ContentType="application/vnd.openxmlformats-officedocument.presentationml.slide+xml"/>
  <Override PartName="/ppt/slides/slide11.xml" ContentType="application/vnd.openxmlformats-officedocument.presentationml.slide+xml"/>
  <Override PartName="/ppt/slides/slide53.xml" ContentType="application/vnd.openxmlformats-officedocument.presentationml.slide+xml"/>
  <Override PartName="/ppt/slides/slide28.xml" ContentType="application/vnd.openxmlformats-officedocument.presentationml.slide+xml"/>
  <Override PartName="/ppt/slides/slide10.xml" ContentType="application/vnd.openxmlformats-officedocument.presentationml.slide+xml"/>
  <Override PartName="/ppt/slides/slide60.xml" ContentType="application/vnd.openxmlformats-officedocument.presentationml.slide+xml"/>
  <Override PartName="/ppt/slides/slide22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34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7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media/image69.jpeg" ContentType="image/jpeg"/>
  <Override PartName="/ppt/media/image68.jpeg" ContentType="image/jpeg"/>
  <Override PartName="/ppt/media/image67.png" ContentType="image/png"/>
  <Override PartName="/ppt/media/image66.jpeg" ContentType="image/jpeg"/>
  <Override PartName="/ppt/media/image65.jpeg" ContentType="image/jpeg"/>
  <Override PartName="/ppt/media/image60.jpeg" ContentType="image/jpeg"/>
  <Override PartName="/ppt/media/image59.jpeg" ContentType="image/jpeg"/>
  <Override PartName="/ppt/media/image58.jpeg" ContentType="image/jpeg"/>
  <Override PartName="/ppt/media/image56.jpeg" ContentType="image/jpeg"/>
  <Override PartName="/ppt/media/image54.jpeg" ContentType="image/jpeg"/>
  <Override PartName="/ppt/media/image53.jpeg" ContentType="image/jpeg"/>
  <Override PartName="/ppt/media/image49.jpeg" ContentType="image/jpeg"/>
  <Override PartName="/ppt/media/image46.jpeg" ContentType="image/jpeg"/>
  <Override PartName="/ppt/media/image45.jpeg" ContentType="image/jpeg"/>
  <Override PartName="/ppt/media/image44.jpeg" ContentType="image/jpeg"/>
  <Override PartName="/ppt/media/image52.jpeg" ContentType="image/jpeg"/>
  <Override PartName="/ppt/media/image48.jpeg" ContentType="image/jpeg"/>
  <Override PartName="/ppt/media/image39.jpeg" ContentType="image/jpeg"/>
  <Override PartName="/ppt/media/image40.jpeg" ContentType="image/jpeg"/>
  <Override PartName="/ppt/media/image37.jpeg" ContentType="image/jpeg"/>
  <Override PartName="/ppt/media/image36.jpeg" ContentType="image/jpeg"/>
  <Override PartName="/ppt/media/image35.jpeg" ContentType="image/jpeg"/>
  <Override PartName="/ppt/media/image33.jpeg" ContentType="image/jpeg"/>
  <Override PartName="/ppt/media/image32.jpeg" ContentType="image/jpeg"/>
  <Override PartName="/ppt/media/image55.jpeg" ContentType="image/jpeg"/>
  <Override PartName="/ppt/media/image29.jpeg" ContentType="image/jpeg"/>
  <Override PartName="/ppt/media/image27.jpeg" ContentType="image/jpeg"/>
  <Override PartName="/ppt/media/image51.jpeg" ContentType="image/jpeg"/>
  <Override PartName="/ppt/media/image34.jpeg" ContentType="image/jpeg"/>
  <Override PartName="/ppt/media/image26.jpeg" ContentType="image/jpeg"/>
  <Override PartName="/ppt/media/image25.jpeg" ContentType="image/jpeg"/>
  <Override PartName="/ppt/media/image42.jpeg" ContentType="image/jpeg"/>
  <Override PartName="/ppt/media/image22.jpeg" ContentType="image/jpeg"/>
  <Override PartName="/ppt/media/image23.jpeg" ContentType="image/jpeg"/>
  <Override PartName="/ppt/media/image21.jpeg" ContentType="image/jpeg"/>
  <Override PartName="/ppt/media/image62.png" ContentType="image/png"/>
  <Override PartName="/ppt/media/image28.jpeg" ContentType="image/jpeg"/>
  <Override PartName="/ppt/media/image24.jpeg" ContentType="image/jpeg"/>
  <Override PartName="/ppt/media/image19.jpeg" ContentType="image/jpeg"/>
  <Override PartName="/ppt/media/image17.jpeg" ContentType="image/jpeg"/>
  <Override PartName="/ppt/media/image16.jpeg" ContentType="image/jpeg"/>
  <Override PartName="/ppt/media/image31.jpeg" ContentType="image/jpeg"/>
  <Override PartName="/ppt/media/image64.jpeg" ContentType="image/jpeg"/>
  <Override PartName="/ppt/media/image15.jpeg" ContentType="image/jpeg"/>
  <Override PartName="/ppt/media/image30.jpeg" ContentType="image/jpeg"/>
  <Override PartName="/ppt/media/image11.jpeg" ContentType="image/jpeg"/>
  <Override PartName="/ppt/media/image10.jpeg" ContentType="image/jpeg"/>
  <Override PartName="/ppt/media/image8.jpeg" ContentType="image/jpeg"/>
  <Override PartName="/ppt/media/image7.jpeg" ContentType="image/jpeg"/>
  <Override PartName="/ppt/media/image41.jpeg" ContentType="image/jpeg"/>
  <Override PartName="/ppt/media/image4.png" ContentType="image/png"/>
  <Override PartName="/ppt/media/image13.jpeg" ContentType="image/jpeg"/>
  <Override PartName="/ppt/media/image50.jpeg" ContentType="image/jpeg"/>
  <Override PartName="/ppt/media/image12.jpeg" ContentType="image/jpeg"/>
  <Override PartName="/ppt/media/image20.jpeg" ContentType="image/jpeg"/>
  <Override PartName="/ppt/media/image3.png" ContentType="image/png"/>
  <Override PartName="/ppt/media/image9.jpeg" ContentType="image/jpeg"/>
  <Override PartName="/ppt/media/image43.jpeg" ContentType="image/jpeg"/>
  <Override PartName="/ppt/media/image18.jpeg" ContentType="image/jpeg"/>
  <Override PartName="/ppt/media/image38.jpeg" ContentType="image/jpeg"/>
  <Override PartName="/ppt/media/image6.jpeg" ContentType="image/jpeg"/>
  <Override PartName="/ppt/media/image5.jpeg" ContentType="image/jpeg"/>
  <Override PartName="/ppt/media/image2.png" ContentType="image/png"/>
  <Override PartName="/ppt/media/image61.jpeg" ContentType="image/jpeg"/>
  <Override PartName="/ppt/media/image14.jpeg" ContentType="image/jpeg"/>
  <Override PartName="/ppt/media/image63.jpeg" ContentType="image/jpeg"/>
  <Override PartName="/ppt/media/image57.jpeg" ContentType="image/jpeg"/>
  <Override PartName="/ppt/media/image47.jpeg" ContentType="image/jpeg"/>
  <Override PartName="/ppt/media/image1.png" ContentType="image/png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37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38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9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8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9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76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77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8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pt-PT" sz="4400">
                <a:solidFill>
                  <a:srgbClr val="000000"/>
                </a:solidFill>
                <a:latin typeface="Calibri"/>
              </a:rPr>
              <a:t>Clique para editar o formato do títuloClique para editar o estilo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pt-PT" sz="1200">
                <a:solidFill>
                  <a:srgbClr val="8b8b8b"/>
                </a:solidFill>
                <a:latin typeface="Calibri"/>
              </a:rPr>
              <a:t>23-02-2018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EC3F0BCD-A74B-443B-9BD9-32BB093FBD87}" type="slidenum">
              <a:rPr lang="pt-PT" sz="1200">
                <a:solidFill>
                  <a:srgbClr val="8b8b8b"/>
                </a:solidFill>
                <a:latin typeface="Calibri"/>
              </a:rPr>
              <a:t>&lt;número&gt;</a:t>
            </a:fld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pt-PT" sz="3200">
                <a:latin typeface="Calibri"/>
              </a:rPr>
              <a:t>Clique para editar o formato de texto dos tópicos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pt-PT" sz="2400">
                <a:latin typeface="Calibri"/>
              </a:rPr>
              <a:t>Segundo nível de tópicos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pt-PT" sz="2000">
                <a:latin typeface="Calibri"/>
              </a:rPr>
              <a:t>Terceiro nível de tópicos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pt-PT" sz="2000">
                <a:latin typeface="Calibri"/>
              </a:rPr>
              <a:t>Quarto nível de tópicos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pt-PT" sz="2000">
                <a:latin typeface="Calibri"/>
              </a:rPr>
              <a:t>Quinto nível de tópicos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pt-PT" sz="2000">
                <a:latin typeface="Calibri"/>
              </a:rPr>
              <a:t>Sexto nível de tópicos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pt-PT" sz="2000">
                <a:latin typeface="Calibri"/>
              </a:rPr>
              <a:t>Sétimo nível de tópicos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pt-PT" sz="4400">
                <a:solidFill>
                  <a:srgbClr val="000000"/>
                </a:solidFill>
                <a:latin typeface="Calibri"/>
              </a:rPr>
              <a:t>Clique para editar o formato do títuloClique para editar o estilo</a:t>
            </a:r>
            <a:endParaRPr/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pPr>
              <a:buSzPct val="45000"/>
              <a:buFont typeface="StarSymbol"/>
              <a:buChar char=""/>
            </a:pPr>
            <a:r>
              <a:rPr lang="pt-PT" sz="3200">
                <a:solidFill>
                  <a:srgbClr val="000000"/>
                </a:solidFill>
                <a:latin typeface="Calibri"/>
              </a:rPr>
              <a:t>Clique para editar o formato de texto dos tópicos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pt-PT" sz="3200">
                <a:solidFill>
                  <a:srgbClr val="000000"/>
                </a:solidFill>
                <a:latin typeface="Calibri"/>
              </a:rPr>
              <a:t>Segundo nível de tópicos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pt-PT" sz="3200">
                <a:solidFill>
                  <a:srgbClr val="000000"/>
                </a:solidFill>
                <a:latin typeface="Calibri"/>
              </a:rPr>
              <a:t>Terceiro nível de tópicos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pt-PT" sz="3200">
                <a:solidFill>
                  <a:srgbClr val="000000"/>
                </a:solidFill>
                <a:latin typeface="Calibri"/>
              </a:rPr>
              <a:t>Quarto nível de tópicos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pt-PT" sz="3200">
                <a:solidFill>
                  <a:srgbClr val="000000"/>
                </a:solidFill>
                <a:latin typeface="Calibri"/>
              </a:rPr>
              <a:t>Quinto nível de tópicos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pt-PT" sz="3200">
                <a:solidFill>
                  <a:srgbClr val="000000"/>
                </a:solidFill>
                <a:latin typeface="Calibri"/>
              </a:rPr>
              <a:t>Sexto nível de tópicos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pt-PT" sz="3200">
                <a:solidFill>
                  <a:srgbClr val="000000"/>
                </a:solidFill>
                <a:latin typeface="Calibri"/>
              </a:rPr>
              <a:t>Sétimo nível de tópicosClique para editar os estilos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pt-PT" sz="2800">
                <a:solidFill>
                  <a:srgbClr val="000000"/>
                </a:solidFill>
                <a:latin typeface="Calibri"/>
              </a:rPr>
              <a:t>Segundo nível</a:t>
            </a:r>
            <a:endParaRPr/>
          </a:p>
          <a:p>
            <a:pPr lvl="2">
              <a:lnSpc>
                <a:spcPct val="100000"/>
              </a:lnSpc>
              <a:buFont typeface="Arial"/>
              <a:buChar char="•"/>
            </a:pPr>
            <a:r>
              <a:rPr lang="pt-PT" sz="2400">
                <a:solidFill>
                  <a:srgbClr val="000000"/>
                </a:solidFill>
                <a:latin typeface="Calibri"/>
              </a:rPr>
              <a:t>Terceiro nível</a:t>
            </a:r>
            <a:endParaRPr/>
          </a:p>
          <a:p>
            <a:pPr lvl="3">
              <a:lnSpc>
                <a:spcPct val="100000"/>
              </a:lnSpc>
              <a:buFont typeface="Arial"/>
              <a:buChar char="–"/>
            </a:pPr>
            <a:r>
              <a:rPr lang="pt-PT" sz="2000">
                <a:solidFill>
                  <a:srgbClr val="000000"/>
                </a:solidFill>
                <a:latin typeface="Calibri"/>
              </a:rPr>
              <a:t>Quarto nível</a:t>
            </a:r>
            <a:endParaRPr/>
          </a:p>
          <a:p>
            <a:pPr lvl="4">
              <a:lnSpc>
                <a:spcPct val="100000"/>
              </a:lnSpc>
              <a:buFont typeface="Arial"/>
              <a:buChar char="»"/>
            </a:pPr>
            <a:r>
              <a:rPr lang="pt-PT" sz="2000">
                <a:solidFill>
                  <a:srgbClr val="000000"/>
                </a:solidFill>
                <a:latin typeface="Calibri"/>
              </a:rPr>
              <a:t>Quinto nível</a:t>
            </a:r>
            <a:endParaRPr/>
          </a:p>
        </p:txBody>
      </p:sp>
      <p:sp>
        <p:nvSpPr>
          <p:cNvPr id="41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pt-PT" sz="1200">
                <a:solidFill>
                  <a:srgbClr val="8b8b8b"/>
                </a:solidFill>
                <a:latin typeface="Calibri"/>
              </a:rPr>
              <a:t>23-02-2018</a:t>
            </a:r>
            <a:endParaRPr/>
          </a:p>
        </p:txBody>
      </p:sp>
      <p:sp>
        <p:nvSpPr>
          <p:cNvPr id="42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43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728F7CA3-3DB6-42D4-841B-14DB690527AD}" type="slidenum">
              <a:rPr lang="pt-PT" sz="1200">
                <a:solidFill>
                  <a:srgbClr val="8b8b8b"/>
                </a:solidFill>
                <a:latin typeface="Calibri"/>
              </a:rPr>
              <a:t>&lt;número&gt;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jpeg"/><Relationship Id="rId3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slideLayout" Target="../slideLayouts/slideLayout1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slideLayout" Target="../slideLayouts/slideLayout1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slideLayout" Target="../slideLayouts/slideLayout1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slideLayout" Target="../slideLayouts/slideLayout1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slideLayout" Target="../slideLayouts/slideLayout1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slideLayout" Target="../slideLayouts/slideLayout1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slideLayout" Target="../slideLayouts/slideLayout1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slideLayout" Target="../slideLayouts/slideLayout13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slideLayout" Target="../slideLayouts/slideLayout13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slideLayout" Target="../slideLayouts/slideLayout13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54.jpe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3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slideLayout" Target="../slideLayouts/slideLayout13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slideLayout" Target="../slideLayouts/slideLayout13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slideLayout" Target="../slideLayouts/slideLayout13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58.jpeg"/><Relationship Id="rId2" Type="http://schemas.openxmlformats.org/officeDocument/2006/relationships/slideLayout" Target="../slideLayouts/slideLayout1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59.jpeg"/><Relationship Id="rId2" Type="http://schemas.openxmlformats.org/officeDocument/2006/relationships/slideLayout" Target="../slideLayouts/slideLayout13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60.jpeg"/><Relationship Id="rId2" Type="http://schemas.openxmlformats.org/officeDocument/2006/relationships/slideLayout" Target="../slideLayouts/slideLayout13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slideLayout" Target="../slideLayouts/slideLayout13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slideLayout" Target="../slideLayouts/slideLayout13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63.jpeg"/><Relationship Id="rId2" Type="http://schemas.openxmlformats.org/officeDocument/2006/relationships/slideLayout" Target="../slideLayouts/slideLayout13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64.jpe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3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65.jpeg"/><Relationship Id="rId2" Type="http://schemas.openxmlformats.org/officeDocument/2006/relationships/slideLayout" Target="../slideLayouts/slideLayout13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66.jpeg"/><Relationship Id="rId2" Type="http://schemas.openxmlformats.org/officeDocument/2006/relationships/slideLayout" Target="../slideLayouts/slideLayout13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slideLayout" Target="../slideLayouts/slideLayout13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68.jpeg"/><Relationship Id="rId2" Type="http://schemas.openxmlformats.org/officeDocument/2006/relationships/slideLayout" Target="../slideLayouts/slideLayout13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69.jpe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79" name="TextShape 2"/>
          <p:cNvSpPr txBox="1"/>
          <p:nvPr/>
        </p:nvSpPr>
        <p:spPr>
          <a:xfrm>
            <a:off x="1371600" y="3886200"/>
            <a:ext cx="6400440" cy="1752120"/>
          </a:xfrm>
          <a:prstGeom prst="rect">
            <a:avLst/>
          </a:prstGeom>
        </p:spPr>
        <p:txBody>
          <a:bodyPr/>
          <a:p>
            <a:pPr algn="ctr"/>
            <a:endParaRPr/>
          </a:p>
        </p:txBody>
      </p:sp>
      <p:pic>
        <p:nvPicPr>
          <p:cNvPr id="80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762120" y="888840"/>
            <a:ext cx="7619760" cy="5079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104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endParaRPr/>
          </a:p>
        </p:txBody>
      </p:sp>
      <p:pic>
        <p:nvPicPr>
          <p:cNvPr id="105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67640" y="620640"/>
            <a:ext cx="8208720" cy="5472360"/>
          </a:xfrm>
          <a:prstGeom prst="rect">
            <a:avLst/>
          </a:prstGeom>
          <a:ln>
            <a:noFill/>
          </a:ln>
        </p:spPr>
      </p:pic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107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endParaRPr/>
          </a:p>
        </p:txBody>
      </p:sp>
      <p:pic>
        <p:nvPicPr>
          <p:cNvPr id="108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38120" y="620640"/>
            <a:ext cx="8238240" cy="5491800"/>
          </a:xfrm>
          <a:prstGeom prst="rect">
            <a:avLst/>
          </a:prstGeom>
          <a:ln>
            <a:noFill/>
          </a:ln>
        </p:spPr>
      </p:pic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110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endParaRPr/>
          </a:p>
        </p:txBody>
      </p:sp>
      <p:pic>
        <p:nvPicPr>
          <p:cNvPr id="111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67640" y="620640"/>
            <a:ext cx="8238240" cy="5491800"/>
          </a:xfrm>
          <a:prstGeom prst="rect">
            <a:avLst/>
          </a:prstGeom>
          <a:ln>
            <a:noFill/>
          </a:ln>
        </p:spPr>
      </p:pic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113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endParaRPr/>
          </a:p>
        </p:txBody>
      </p:sp>
      <p:pic>
        <p:nvPicPr>
          <p:cNvPr id="114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38120" y="620640"/>
            <a:ext cx="8238240" cy="5491800"/>
          </a:xfrm>
          <a:prstGeom prst="rect">
            <a:avLst/>
          </a:prstGeom>
          <a:ln>
            <a:noFill/>
          </a:ln>
        </p:spPr>
      </p:pic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116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endParaRPr/>
          </a:p>
        </p:txBody>
      </p:sp>
      <p:pic>
        <p:nvPicPr>
          <p:cNvPr id="117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38120" y="528840"/>
            <a:ext cx="8238240" cy="5491800"/>
          </a:xfrm>
          <a:prstGeom prst="rect">
            <a:avLst/>
          </a:prstGeom>
          <a:ln>
            <a:noFill/>
          </a:ln>
        </p:spPr>
      </p:pic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119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endParaRPr/>
          </a:p>
        </p:txBody>
      </p:sp>
      <p:pic>
        <p:nvPicPr>
          <p:cNvPr id="120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67640" y="620640"/>
            <a:ext cx="8238240" cy="5491800"/>
          </a:xfrm>
          <a:prstGeom prst="rect">
            <a:avLst/>
          </a:prstGeom>
          <a:ln>
            <a:noFill/>
          </a:ln>
        </p:spPr>
      </p:pic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122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endParaRPr/>
          </a:p>
        </p:txBody>
      </p:sp>
      <p:pic>
        <p:nvPicPr>
          <p:cNvPr id="123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67640" y="544320"/>
            <a:ext cx="8136720" cy="5424120"/>
          </a:xfrm>
          <a:prstGeom prst="rect">
            <a:avLst/>
          </a:prstGeom>
          <a:ln>
            <a:noFill/>
          </a:ln>
        </p:spPr>
      </p:pic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125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endParaRPr/>
          </a:p>
        </p:txBody>
      </p:sp>
      <p:pic>
        <p:nvPicPr>
          <p:cNvPr id="126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546120" y="600840"/>
            <a:ext cx="8130240" cy="5419800"/>
          </a:xfrm>
          <a:prstGeom prst="rect">
            <a:avLst/>
          </a:prstGeom>
          <a:ln>
            <a:noFill/>
          </a:ln>
        </p:spPr>
      </p:pic>
      <p:pic>
        <p:nvPicPr>
          <p:cNvPr id="127" name="Picture 3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762120" y="888840"/>
            <a:ext cx="7619760" cy="5079600"/>
          </a:xfrm>
          <a:prstGeom prst="rect">
            <a:avLst/>
          </a:prstGeom>
          <a:ln>
            <a:noFill/>
          </a:ln>
        </p:spPr>
      </p:pic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129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endParaRPr/>
          </a:p>
        </p:txBody>
      </p:sp>
      <p:pic>
        <p:nvPicPr>
          <p:cNvPr id="130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38120" y="620640"/>
            <a:ext cx="8238240" cy="5491800"/>
          </a:xfrm>
          <a:prstGeom prst="rect">
            <a:avLst/>
          </a:prstGeom>
          <a:ln>
            <a:noFill/>
          </a:ln>
        </p:spPr>
      </p:pic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132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endParaRPr/>
          </a:p>
        </p:txBody>
      </p:sp>
      <p:pic>
        <p:nvPicPr>
          <p:cNvPr id="133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67640" y="476640"/>
            <a:ext cx="8316720" cy="5904360"/>
          </a:xfrm>
          <a:prstGeom prst="rect">
            <a:avLst/>
          </a:prstGeom>
          <a:ln>
            <a:noFill/>
          </a:ln>
        </p:spPr>
      </p:pic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82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endParaRPr/>
          </a:p>
        </p:txBody>
      </p:sp>
      <p:pic>
        <p:nvPicPr>
          <p:cNvPr id="83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395640" y="404640"/>
            <a:ext cx="8280720" cy="6453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135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endParaRPr/>
          </a:p>
        </p:txBody>
      </p:sp>
      <p:pic>
        <p:nvPicPr>
          <p:cNvPr id="136" name="Picture 3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67640" y="672840"/>
            <a:ext cx="8238240" cy="5491800"/>
          </a:xfrm>
          <a:prstGeom prst="rect">
            <a:avLst/>
          </a:prstGeom>
          <a:ln>
            <a:noFill/>
          </a:ln>
        </p:spPr>
      </p:pic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138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endParaRPr/>
          </a:p>
        </p:txBody>
      </p:sp>
      <p:pic>
        <p:nvPicPr>
          <p:cNvPr id="139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67640" y="644760"/>
            <a:ext cx="8280720" cy="5520240"/>
          </a:xfrm>
          <a:prstGeom prst="rect">
            <a:avLst/>
          </a:prstGeom>
          <a:ln>
            <a:noFill/>
          </a:ln>
        </p:spPr>
      </p:pic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141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endParaRPr/>
          </a:p>
        </p:txBody>
      </p:sp>
      <p:pic>
        <p:nvPicPr>
          <p:cNvPr id="142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31640" y="620640"/>
            <a:ext cx="8316720" cy="5544360"/>
          </a:xfrm>
          <a:prstGeom prst="rect">
            <a:avLst/>
          </a:prstGeom>
          <a:ln>
            <a:noFill/>
          </a:ln>
        </p:spPr>
      </p:pic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144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endParaRPr/>
          </a:p>
        </p:txBody>
      </p:sp>
      <p:pic>
        <p:nvPicPr>
          <p:cNvPr id="145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67640" y="620640"/>
            <a:ext cx="8208720" cy="5616360"/>
          </a:xfrm>
          <a:prstGeom prst="rect">
            <a:avLst/>
          </a:prstGeom>
          <a:ln>
            <a:noFill/>
          </a:ln>
        </p:spPr>
      </p:pic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147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endParaRPr/>
          </a:p>
        </p:txBody>
      </p:sp>
      <p:pic>
        <p:nvPicPr>
          <p:cNvPr id="148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67640" y="600840"/>
            <a:ext cx="8238240" cy="5491800"/>
          </a:xfrm>
          <a:prstGeom prst="rect">
            <a:avLst/>
          </a:prstGeom>
          <a:ln>
            <a:noFill/>
          </a:ln>
        </p:spPr>
      </p:pic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150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endParaRPr/>
          </a:p>
        </p:txBody>
      </p:sp>
      <p:pic>
        <p:nvPicPr>
          <p:cNvPr id="151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67640" y="548640"/>
            <a:ext cx="8238240" cy="5616360"/>
          </a:xfrm>
          <a:prstGeom prst="rect">
            <a:avLst/>
          </a:prstGeom>
          <a:ln>
            <a:noFill/>
          </a:ln>
        </p:spPr>
      </p:pic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153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endParaRPr/>
          </a:p>
        </p:txBody>
      </p:sp>
      <p:pic>
        <p:nvPicPr>
          <p:cNvPr id="154" name="Picture 3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67640" y="548640"/>
            <a:ext cx="8238240" cy="5616360"/>
          </a:xfrm>
          <a:prstGeom prst="rect">
            <a:avLst/>
          </a:prstGeom>
          <a:ln>
            <a:noFill/>
          </a:ln>
        </p:spPr>
      </p:pic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156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endParaRPr/>
          </a:p>
        </p:txBody>
      </p:sp>
      <p:pic>
        <p:nvPicPr>
          <p:cNvPr id="157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67640" y="476640"/>
            <a:ext cx="8238240" cy="5688360"/>
          </a:xfrm>
          <a:prstGeom prst="rect">
            <a:avLst/>
          </a:prstGeom>
          <a:ln>
            <a:noFill/>
          </a:ln>
        </p:spPr>
      </p:pic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159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endParaRPr/>
          </a:p>
        </p:txBody>
      </p:sp>
      <p:pic>
        <p:nvPicPr>
          <p:cNvPr id="160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67640" y="548640"/>
            <a:ext cx="8238240" cy="5636160"/>
          </a:xfrm>
          <a:prstGeom prst="rect">
            <a:avLst/>
          </a:prstGeom>
          <a:ln>
            <a:noFill/>
          </a:ln>
        </p:spPr>
      </p:pic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162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endParaRPr/>
          </a:p>
        </p:txBody>
      </p:sp>
      <p:pic>
        <p:nvPicPr>
          <p:cNvPr id="163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38120" y="548640"/>
            <a:ext cx="8238240" cy="5636160"/>
          </a:xfrm>
          <a:prstGeom prst="rect">
            <a:avLst/>
          </a:prstGeom>
          <a:ln>
            <a:noFill/>
          </a:ln>
        </p:spPr>
      </p:pic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pic>
        <p:nvPicPr>
          <p:cNvPr id="85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67640" y="260640"/>
            <a:ext cx="8208720" cy="6408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165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endParaRPr/>
          </a:p>
        </p:txBody>
      </p:sp>
      <p:pic>
        <p:nvPicPr>
          <p:cNvPr id="166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539640" y="544320"/>
            <a:ext cx="8136720" cy="5548680"/>
          </a:xfrm>
          <a:prstGeom prst="rect">
            <a:avLst/>
          </a:prstGeom>
          <a:ln>
            <a:noFill/>
          </a:ln>
        </p:spPr>
      </p:pic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168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endParaRPr/>
          </a:p>
        </p:txBody>
      </p:sp>
      <p:pic>
        <p:nvPicPr>
          <p:cNvPr id="169" name="Picture 3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323640" y="413280"/>
            <a:ext cx="8627760" cy="5751720"/>
          </a:xfrm>
          <a:prstGeom prst="rect">
            <a:avLst/>
          </a:prstGeom>
          <a:ln>
            <a:noFill/>
          </a:ln>
        </p:spPr>
      </p:pic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171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endParaRPr/>
          </a:p>
        </p:txBody>
      </p:sp>
      <p:pic>
        <p:nvPicPr>
          <p:cNvPr id="172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546120" y="600840"/>
            <a:ext cx="8130240" cy="5563800"/>
          </a:xfrm>
          <a:prstGeom prst="rect">
            <a:avLst/>
          </a:prstGeom>
          <a:ln>
            <a:noFill/>
          </a:ln>
        </p:spPr>
      </p:pic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174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endParaRPr/>
          </a:p>
        </p:txBody>
      </p:sp>
      <p:pic>
        <p:nvPicPr>
          <p:cNvPr id="175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251640" y="428760"/>
            <a:ext cx="8604720" cy="5736240"/>
          </a:xfrm>
          <a:prstGeom prst="rect">
            <a:avLst/>
          </a:prstGeom>
          <a:ln>
            <a:noFill/>
          </a:ln>
        </p:spPr>
      </p:pic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177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endParaRPr/>
          </a:p>
        </p:txBody>
      </p:sp>
      <p:pic>
        <p:nvPicPr>
          <p:cNvPr id="178" name="Picture 3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539640" y="668520"/>
            <a:ext cx="8136720" cy="5424120"/>
          </a:xfrm>
          <a:prstGeom prst="rect">
            <a:avLst/>
          </a:prstGeom>
          <a:ln>
            <a:noFill/>
          </a:ln>
        </p:spPr>
      </p:pic>
    </p:spTree>
  </p:cSld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180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endParaRPr/>
          </a:p>
        </p:txBody>
      </p:sp>
      <p:pic>
        <p:nvPicPr>
          <p:cNvPr id="181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67640" y="620640"/>
            <a:ext cx="8244720" cy="5616360"/>
          </a:xfrm>
          <a:prstGeom prst="rect">
            <a:avLst/>
          </a:prstGeom>
          <a:ln>
            <a:noFill/>
          </a:ln>
        </p:spPr>
      </p:pic>
    </p:spTree>
  </p:cSld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183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endParaRPr/>
          </a:p>
        </p:txBody>
      </p:sp>
      <p:pic>
        <p:nvPicPr>
          <p:cNvPr id="184" name="Picture 3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67640" y="548640"/>
            <a:ext cx="8238240" cy="5616360"/>
          </a:xfrm>
          <a:prstGeom prst="rect">
            <a:avLst/>
          </a:prstGeom>
          <a:ln>
            <a:noFill/>
          </a:ln>
        </p:spPr>
      </p:pic>
    </p:spTree>
  </p:cSld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pic>
        <p:nvPicPr>
          <p:cNvPr id="186" name="Picture 3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64400" y="620640"/>
            <a:ext cx="8283600" cy="5688360"/>
          </a:xfrm>
          <a:prstGeom prst="rect">
            <a:avLst/>
          </a:prstGeom>
          <a:ln>
            <a:noFill/>
          </a:ln>
        </p:spPr>
      </p:pic>
    </p:spTree>
  </p:cSld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188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endParaRPr/>
          </a:p>
        </p:txBody>
      </p:sp>
      <p:pic>
        <p:nvPicPr>
          <p:cNvPr id="189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67640" y="476640"/>
            <a:ext cx="8208720" cy="5740560"/>
          </a:xfrm>
          <a:prstGeom prst="rect">
            <a:avLst/>
          </a:prstGeom>
          <a:ln>
            <a:noFill/>
          </a:ln>
        </p:spPr>
      </p:pic>
    </p:spTree>
  </p:cSld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191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endParaRPr/>
          </a:p>
        </p:txBody>
      </p:sp>
      <p:pic>
        <p:nvPicPr>
          <p:cNvPr id="192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67640" y="548640"/>
            <a:ext cx="8238240" cy="5688360"/>
          </a:xfrm>
          <a:prstGeom prst="rect">
            <a:avLst/>
          </a:prstGeom>
          <a:ln>
            <a:noFill/>
          </a:ln>
        </p:spPr>
      </p:pic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pic>
        <p:nvPicPr>
          <p:cNvPr id="87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67640" y="404640"/>
            <a:ext cx="8208720" cy="5472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194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endParaRPr/>
          </a:p>
        </p:txBody>
      </p:sp>
      <p:pic>
        <p:nvPicPr>
          <p:cNvPr id="195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67640" y="620640"/>
            <a:ext cx="8159760" cy="5616360"/>
          </a:xfrm>
          <a:prstGeom prst="rect">
            <a:avLst/>
          </a:prstGeom>
          <a:ln>
            <a:noFill/>
          </a:ln>
        </p:spPr>
      </p:pic>
    </p:spTree>
  </p:cSld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197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endParaRPr/>
          </a:p>
        </p:txBody>
      </p:sp>
      <p:pic>
        <p:nvPicPr>
          <p:cNvPr id="198" name="Picture 3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38120" y="620640"/>
            <a:ext cx="8238240" cy="5616360"/>
          </a:xfrm>
          <a:prstGeom prst="rect">
            <a:avLst/>
          </a:prstGeom>
          <a:ln>
            <a:noFill/>
          </a:ln>
        </p:spPr>
      </p:pic>
    </p:spTree>
  </p:cSld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pic>
        <p:nvPicPr>
          <p:cNvPr id="200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67640" y="548640"/>
            <a:ext cx="8257680" cy="5616360"/>
          </a:xfrm>
          <a:prstGeom prst="rect">
            <a:avLst/>
          </a:prstGeom>
          <a:ln>
            <a:noFill/>
          </a:ln>
        </p:spPr>
      </p:pic>
    </p:spTree>
  </p:cSld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202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endParaRPr/>
          </a:p>
        </p:txBody>
      </p:sp>
      <p:pic>
        <p:nvPicPr>
          <p:cNvPr id="203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67640" y="548640"/>
            <a:ext cx="8238240" cy="5688360"/>
          </a:xfrm>
          <a:prstGeom prst="rect">
            <a:avLst/>
          </a:prstGeom>
          <a:ln>
            <a:noFill/>
          </a:ln>
        </p:spPr>
      </p:pic>
    </p:spTree>
  </p:cSld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205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endParaRPr/>
          </a:p>
        </p:txBody>
      </p:sp>
      <p:pic>
        <p:nvPicPr>
          <p:cNvPr id="206" name="Picture 3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67640" y="620640"/>
            <a:ext cx="8238240" cy="5760360"/>
          </a:xfrm>
          <a:prstGeom prst="rect">
            <a:avLst/>
          </a:prstGeom>
          <a:ln>
            <a:noFill/>
          </a:ln>
        </p:spPr>
      </p:pic>
    </p:spTree>
  </p:cSld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208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endParaRPr/>
          </a:p>
        </p:txBody>
      </p:sp>
      <p:pic>
        <p:nvPicPr>
          <p:cNvPr id="209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67640" y="476640"/>
            <a:ext cx="8238240" cy="5688360"/>
          </a:xfrm>
          <a:prstGeom prst="rect">
            <a:avLst/>
          </a:prstGeom>
          <a:ln>
            <a:noFill/>
          </a:ln>
        </p:spPr>
      </p:pic>
    </p:spTree>
  </p:cSld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pic>
        <p:nvPicPr>
          <p:cNvPr id="211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67640" y="659880"/>
            <a:ext cx="8257680" cy="5721120"/>
          </a:xfrm>
          <a:prstGeom prst="rect">
            <a:avLst/>
          </a:prstGeom>
          <a:ln>
            <a:noFill/>
          </a:ln>
        </p:spPr>
      </p:pic>
    </p:spTree>
  </p:cSld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213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endParaRPr/>
          </a:p>
        </p:txBody>
      </p:sp>
      <p:pic>
        <p:nvPicPr>
          <p:cNvPr id="214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02120" y="620640"/>
            <a:ext cx="8346240" cy="5760360"/>
          </a:xfrm>
          <a:prstGeom prst="rect">
            <a:avLst/>
          </a:prstGeom>
          <a:ln>
            <a:noFill/>
          </a:ln>
        </p:spPr>
      </p:pic>
    </p:spTree>
  </p:cSld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pic>
        <p:nvPicPr>
          <p:cNvPr id="216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90320" y="620640"/>
            <a:ext cx="8185680" cy="5760360"/>
          </a:xfrm>
          <a:prstGeom prst="rect">
            <a:avLst/>
          </a:prstGeom>
          <a:ln>
            <a:noFill/>
          </a:ln>
        </p:spPr>
      </p:pic>
    </p:spTree>
  </p:cSld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218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endParaRPr/>
          </a:p>
        </p:txBody>
      </p:sp>
      <p:pic>
        <p:nvPicPr>
          <p:cNvPr id="219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611640" y="764640"/>
            <a:ext cx="8064360" cy="5832360"/>
          </a:xfrm>
          <a:prstGeom prst="rect">
            <a:avLst/>
          </a:prstGeom>
          <a:ln>
            <a:noFill/>
          </a:ln>
        </p:spPr>
      </p:pic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89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endParaRPr/>
          </a:p>
        </p:txBody>
      </p:sp>
      <p:pic>
        <p:nvPicPr>
          <p:cNvPr id="90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67640" y="620640"/>
            <a:ext cx="8208720" cy="5472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221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endParaRPr/>
          </a:p>
        </p:txBody>
      </p:sp>
      <p:pic>
        <p:nvPicPr>
          <p:cNvPr id="222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67640" y="548640"/>
            <a:ext cx="8238240" cy="5688360"/>
          </a:xfrm>
          <a:prstGeom prst="rect">
            <a:avLst/>
          </a:prstGeom>
          <a:ln>
            <a:noFill/>
          </a:ln>
        </p:spPr>
      </p:pic>
    </p:spTree>
  </p:cSld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224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endParaRPr/>
          </a:p>
        </p:txBody>
      </p:sp>
      <p:pic>
        <p:nvPicPr>
          <p:cNvPr id="225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38120" y="672840"/>
            <a:ext cx="8238240" cy="5491800"/>
          </a:xfrm>
          <a:prstGeom prst="rect">
            <a:avLst/>
          </a:prstGeom>
          <a:ln>
            <a:noFill/>
          </a:ln>
        </p:spPr>
      </p:pic>
    </p:spTree>
  </p:cSld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227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endParaRPr/>
          </a:p>
        </p:txBody>
      </p:sp>
      <p:pic>
        <p:nvPicPr>
          <p:cNvPr id="228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54440" y="401400"/>
            <a:ext cx="8881560" cy="6051600"/>
          </a:xfrm>
          <a:prstGeom prst="rect">
            <a:avLst/>
          </a:prstGeom>
          <a:ln>
            <a:noFill/>
          </a:ln>
        </p:spPr>
      </p:pic>
    </p:spTree>
  </p:cSld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230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endParaRPr/>
          </a:p>
        </p:txBody>
      </p:sp>
      <p:pic>
        <p:nvPicPr>
          <p:cNvPr id="231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67640" y="524880"/>
            <a:ext cx="8676000" cy="5784120"/>
          </a:xfrm>
          <a:prstGeom prst="rect">
            <a:avLst/>
          </a:prstGeom>
          <a:ln>
            <a:noFill/>
          </a:ln>
        </p:spPr>
      </p:pic>
    </p:spTree>
  </p:cSld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233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endParaRPr/>
          </a:p>
        </p:txBody>
      </p:sp>
      <p:pic>
        <p:nvPicPr>
          <p:cNvPr id="234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67640" y="472320"/>
            <a:ext cx="8568720" cy="5836680"/>
          </a:xfrm>
          <a:prstGeom prst="rect">
            <a:avLst/>
          </a:prstGeom>
          <a:ln>
            <a:noFill/>
          </a:ln>
        </p:spPr>
      </p:pic>
    </p:spTree>
  </p:cSld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pic>
        <p:nvPicPr>
          <p:cNvPr id="236" name="Picture 3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67640" y="764640"/>
            <a:ext cx="8211600" cy="5474520"/>
          </a:xfrm>
          <a:prstGeom prst="rect">
            <a:avLst/>
          </a:prstGeom>
          <a:ln>
            <a:noFill/>
          </a:ln>
        </p:spPr>
      </p:pic>
    </p:spTree>
  </p:cSld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238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endParaRPr/>
          </a:p>
        </p:txBody>
      </p:sp>
      <p:pic>
        <p:nvPicPr>
          <p:cNvPr id="239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395640" y="548640"/>
            <a:ext cx="8238240" cy="5976360"/>
          </a:xfrm>
          <a:prstGeom prst="rect">
            <a:avLst/>
          </a:prstGeom>
          <a:ln>
            <a:noFill/>
          </a:ln>
        </p:spPr>
      </p:pic>
    </p:spTree>
  </p:cSld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241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endParaRPr/>
          </a:p>
        </p:txBody>
      </p:sp>
      <p:pic>
        <p:nvPicPr>
          <p:cNvPr id="242" name="Picture 3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67640" y="649080"/>
            <a:ext cx="8208720" cy="5587920"/>
          </a:xfrm>
          <a:prstGeom prst="rect">
            <a:avLst/>
          </a:prstGeom>
          <a:ln>
            <a:noFill/>
          </a:ln>
        </p:spPr>
      </p:pic>
    </p:spTree>
  </p:cSld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244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endParaRPr/>
          </a:p>
        </p:txBody>
      </p:sp>
      <p:pic>
        <p:nvPicPr>
          <p:cNvPr id="245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395640" y="620640"/>
            <a:ext cx="8238240" cy="5832360"/>
          </a:xfrm>
          <a:prstGeom prst="rect">
            <a:avLst/>
          </a:prstGeom>
          <a:ln>
            <a:noFill/>
          </a:ln>
        </p:spPr>
      </p:pic>
    </p:spTree>
  </p:cSld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247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endParaRPr/>
          </a:p>
        </p:txBody>
      </p:sp>
      <p:pic>
        <p:nvPicPr>
          <p:cNvPr id="248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67640" y="620640"/>
            <a:ext cx="8208720" cy="5688360"/>
          </a:xfrm>
          <a:prstGeom prst="rect">
            <a:avLst/>
          </a:prstGeom>
          <a:ln>
            <a:noFill/>
          </a:ln>
        </p:spPr>
      </p:pic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92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endParaRPr/>
          </a:p>
        </p:txBody>
      </p:sp>
      <p:pic>
        <p:nvPicPr>
          <p:cNvPr id="93" name="Picture 3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67640" y="581400"/>
            <a:ext cx="8267760" cy="5511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pic>
        <p:nvPicPr>
          <p:cNvPr id="250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67640" y="620640"/>
            <a:ext cx="8208720" cy="5688360"/>
          </a:xfrm>
          <a:prstGeom prst="rect">
            <a:avLst/>
          </a:prstGeom>
          <a:ln>
            <a:noFill/>
          </a:ln>
        </p:spPr>
      </p:pic>
    </p:spTree>
  </p:cSld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252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endParaRPr/>
          </a:p>
        </p:txBody>
      </p:sp>
      <p:pic>
        <p:nvPicPr>
          <p:cNvPr id="253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539640" y="341280"/>
            <a:ext cx="8136720" cy="6102000"/>
          </a:xfrm>
          <a:prstGeom prst="rect">
            <a:avLst/>
          </a:prstGeom>
          <a:ln>
            <a:noFill/>
          </a:ln>
        </p:spPr>
      </p:pic>
    </p:spTree>
  </p:cSld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pic>
        <p:nvPicPr>
          <p:cNvPr id="255" name="Picture 5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67640" y="620640"/>
            <a:ext cx="8215560" cy="5615640"/>
          </a:xfrm>
          <a:prstGeom prst="rect">
            <a:avLst/>
          </a:prstGeom>
          <a:ln>
            <a:noFill/>
          </a:ln>
        </p:spPr>
      </p:pic>
    </p:spTree>
  </p:cSld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pic>
        <p:nvPicPr>
          <p:cNvPr id="257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67640" y="764640"/>
            <a:ext cx="8208720" cy="5472360"/>
          </a:xfrm>
          <a:prstGeom prst="rect">
            <a:avLst/>
          </a:prstGeom>
          <a:ln>
            <a:noFill/>
          </a:ln>
        </p:spPr>
      </p:pic>
    </p:spTree>
  </p:cSld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pic>
        <p:nvPicPr>
          <p:cNvPr id="259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67640" y="651600"/>
            <a:ext cx="8211600" cy="5474520"/>
          </a:xfrm>
          <a:prstGeom prst="rect">
            <a:avLst/>
          </a:prstGeom>
          <a:ln>
            <a:noFill/>
          </a:ln>
        </p:spPr>
      </p:pic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95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endParaRPr/>
          </a:p>
        </p:txBody>
      </p:sp>
      <p:pic>
        <p:nvPicPr>
          <p:cNvPr id="96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67640" y="692640"/>
            <a:ext cx="8208720" cy="5472360"/>
          </a:xfrm>
          <a:prstGeom prst="rect">
            <a:avLst/>
          </a:prstGeom>
          <a:ln>
            <a:noFill/>
          </a:ln>
        </p:spPr>
      </p:pic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98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endParaRPr/>
          </a:p>
        </p:txBody>
      </p:sp>
      <p:pic>
        <p:nvPicPr>
          <p:cNvPr id="99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395640" y="448560"/>
            <a:ext cx="8280720" cy="5520240"/>
          </a:xfrm>
          <a:prstGeom prst="rect">
            <a:avLst/>
          </a:prstGeom>
          <a:ln>
            <a:noFill/>
          </a:ln>
        </p:spPr>
      </p:pic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101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endParaRPr/>
          </a:p>
        </p:txBody>
      </p:sp>
      <p:pic>
        <p:nvPicPr>
          <p:cNvPr id="102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546120" y="548640"/>
            <a:ext cx="8130240" cy="5419800"/>
          </a:xfrm>
          <a:prstGeom prst="rect">
            <a:avLst/>
          </a:prstGeom>
          <a:ln>
            <a:noFill/>
          </a:ln>
        </p:spPr>
      </p:pic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